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7" r:id="rId6"/>
    <p:sldId id="269" r:id="rId7"/>
    <p:sldId id="262" r:id="rId8"/>
    <p:sldId id="272" r:id="rId9"/>
    <p:sldId id="27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0784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62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8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9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2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2880"/>
            <a:ext cx="1495927" cy="44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2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7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72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7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9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81DFA2-5AFB-4989-AD8B-A0F8BFD51FD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5039-00AA-464D-A072-C994B7C9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8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2881"/>
            <a:ext cx="1495927" cy="4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2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images.app.goo.gl/FKNpsnXwm3vyGRoNA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7292" y="2255520"/>
            <a:ext cx="11013141" cy="975604"/>
          </a:xfrm>
        </p:spPr>
        <p:txBody>
          <a:bodyPr/>
          <a:lstStyle/>
          <a:p>
            <a:pPr algn="l"/>
            <a:r>
              <a:rPr lang="en-US" sz="4400" dirty="0" smtClean="0">
                <a:solidFill>
                  <a:schemeClr val="bg1"/>
                </a:solidFill>
              </a:rPr>
              <a:t>Hand and Pose Detection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7292" y="3299364"/>
            <a:ext cx="9144000" cy="165576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COMPUTER VISION PROJECT BY:</a:t>
            </a:r>
          </a:p>
          <a:p>
            <a:pPr algn="l"/>
            <a:r>
              <a:rPr lang="en-US" sz="3600" b="1" dirty="0" smtClean="0">
                <a:solidFill>
                  <a:schemeClr val="bg1"/>
                </a:solidFill>
              </a:rPr>
              <a:t>UZOMA EWURUM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94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91" y="2858946"/>
            <a:ext cx="10515600" cy="1325563"/>
          </a:xfrm>
        </p:spPr>
        <p:txBody>
          <a:bodyPr/>
          <a:lstStyle/>
          <a:p>
            <a:pPr algn="ctr"/>
            <a:r>
              <a:rPr lang="en-US" sz="6600" b="1" dirty="0" smtClean="0"/>
              <a:t>Thanks!!!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23783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789" y="589082"/>
            <a:ext cx="10515600" cy="75203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6" y="1674358"/>
            <a:ext cx="6984274" cy="475256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Name: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Uzoma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Ewurum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 err="1" smtClean="0">
                <a:solidFill>
                  <a:schemeClr val="bg1"/>
                </a:solidFill>
              </a:rPr>
              <a:t>Programme</a:t>
            </a:r>
            <a:r>
              <a:rPr lang="en-US" sz="2400" b="1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>
                <a:solidFill>
                  <a:schemeClr val="bg1"/>
                </a:solidFill>
              </a:rPr>
              <a:t> Data Science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Cohort:</a:t>
            </a:r>
            <a:r>
              <a:rPr lang="en-US" sz="2400" dirty="0" smtClean="0">
                <a:solidFill>
                  <a:schemeClr val="bg1"/>
                </a:solidFill>
              </a:rPr>
              <a:t> 2023 November Cohort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Interest: </a:t>
            </a:r>
            <a:r>
              <a:rPr lang="en-US" sz="2400" dirty="0" smtClean="0">
                <a:solidFill>
                  <a:schemeClr val="bg1"/>
                </a:solidFill>
              </a:rPr>
              <a:t>Data Science, Computer Vision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Expectation:</a:t>
            </a:r>
          </a:p>
          <a:p>
            <a:pPr marL="0" indent="0">
              <a:buNone/>
            </a:pPr>
            <a:r>
              <a:rPr lang="en-US" sz="2400" dirty="0" smtClean="0"/>
              <a:t>We'll </a:t>
            </a:r>
            <a:r>
              <a:rPr lang="en-US" sz="2400" dirty="0"/>
              <a:t>be discussing how </a:t>
            </a:r>
            <a:r>
              <a:rPr lang="en-US" sz="2400" dirty="0" smtClean="0"/>
              <a:t>I applied </a:t>
            </a:r>
            <a:r>
              <a:rPr lang="en-US" sz="2400" dirty="0"/>
              <a:t>computer vision to detect hands and estimate </a:t>
            </a:r>
            <a:r>
              <a:rPr lang="en-US" sz="2400" dirty="0" smtClean="0"/>
              <a:t>poses </a:t>
            </a:r>
            <a:r>
              <a:rPr lang="en-US" sz="2400" dirty="0"/>
              <a:t>in real-time.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5015" y="4853175"/>
            <a:ext cx="460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https://www.linkedin.com/in/uzoma-ewurum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16" y="1674358"/>
            <a:ext cx="3089231" cy="30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535" y="365090"/>
            <a:ext cx="10515600" cy="90411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Computer Vision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217" y="1123407"/>
            <a:ext cx="11564983" cy="128886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</a:rPr>
              <a:t>Computer </a:t>
            </a:r>
            <a:r>
              <a:rPr lang="en-US" dirty="0">
                <a:solidFill>
                  <a:schemeClr val="bg1"/>
                </a:solidFill>
              </a:rPr>
              <a:t>vision is a field of artificial intelligence that trains computers to interpret and understand the visual world. </a:t>
            </a:r>
            <a:endParaRPr lang="en-US" sz="2700" dirty="0"/>
          </a:p>
        </p:txBody>
      </p:sp>
      <p:pic>
        <p:nvPicPr>
          <p:cNvPr id="11" name="Content Placeholder 10">
            <a:hlinkClick r:id="rId2"/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" y="2412275"/>
            <a:ext cx="4188823" cy="3141618"/>
          </a:xfrm>
        </p:spPr>
      </p:pic>
      <p:cxnSp>
        <p:nvCxnSpPr>
          <p:cNvPr id="13" name="Straight Connector 12"/>
          <p:cNvCxnSpPr/>
          <p:nvPr/>
        </p:nvCxnSpPr>
        <p:spPr>
          <a:xfrm>
            <a:off x="6115005" y="2208946"/>
            <a:ext cx="0" cy="417456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6278880" y="2208946"/>
            <a:ext cx="5608319" cy="37912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RELEVANCE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Accurately Identify Objects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Classify Objects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React to what they see and recognize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9984"/>
            <a:ext cx="10515600" cy="69603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Project 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6916"/>
            <a:ext cx="4796246" cy="3181804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</a:rPr>
              <a:t>My </a:t>
            </a:r>
            <a:r>
              <a:rPr lang="en-US" dirty="0">
                <a:solidFill>
                  <a:schemeClr val="bg1"/>
                </a:solidFill>
              </a:rPr>
              <a:t>goal was to create a system that can recognize and track hand </a:t>
            </a:r>
            <a:r>
              <a:rPr lang="en-US" dirty="0" smtClean="0">
                <a:solidFill>
                  <a:schemeClr val="bg1"/>
                </a:solidFill>
              </a:rPr>
              <a:t>movements as well as body pose movements </a:t>
            </a:r>
            <a:r>
              <a:rPr lang="en-US" dirty="0">
                <a:solidFill>
                  <a:schemeClr val="bg1"/>
                </a:solidFill>
              </a:rPr>
              <a:t>using computer vision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1" y="2086881"/>
            <a:ext cx="5499014" cy="42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0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6183" y="309019"/>
            <a:ext cx="7402285" cy="840512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Hand Detection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71" y="1393372"/>
            <a:ext cx="6682484" cy="4995157"/>
          </a:xfrm>
        </p:spPr>
      </p:pic>
    </p:spTree>
    <p:extLst>
      <p:ext uri="{BB962C8B-B14F-4D97-AF65-F5344CB8AC3E}">
        <p14:creationId xmlns:p14="http://schemas.microsoft.com/office/powerpoint/2010/main" val="3062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6183" y="309019"/>
            <a:ext cx="7402285" cy="840512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Pose Detection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67" y="1390378"/>
            <a:ext cx="6634116" cy="4952924"/>
          </a:xfrm>
        </p:spPr>
      </p:pic>
    </p:spTree>
    <p:extLst>
      <p:ext uri="{BB962C8B-B14F-4D97-AF65-F5344CB8AC3E}">
        <p14:creationId xmlns:p14="http://schemas.microsoft.com/office/powerpoint/2010/main" val="394618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96826" y="349450"/>
            <a:ext cx="3688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APPLICATIONS</a:t>
            </a:r>
            <a:endParaRPr lang="en-US" sz="40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97431"/>
            <a:ext cx="7175863" cy="52623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60152" y="2480892"/>
            <a:ext cx="3874725" cy="2239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SUPER MARKET STORES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152" y="4040777"/>
            <a:ext cx="387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Reduce Customer Wait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Reduce Down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Enhance Customer Experience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3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96826" y="349450"/>
            <a:ext cx="3688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APPLICATIONS</a:t>
            </a:r>
            <a:endParaRPr lang="en-US" sz="40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60152" y="2480892"/>
            <a:ext cx="3874725" cy="2239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CRACK DETECTION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30" y="1640750"/>
            <a:ext cx="7437299" cy="48732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060" y="3988526"/>
            <a:ext cx="387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Prevent loss of lives and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Prevent loss of revenue</a:t>
            </a:r>
          </a:p>
        </p:txBody>
      </p:sp>
    </p:spTree>
    <p:extLst>
      <p:ext uri="{BB962C8B-B14F-4D97-AF65-F5344CB8AC3E}">
        <p14:creationId xmlns:p14="http://schemas.microsoft.com/office/powerpoint/2010/main" val="214089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646" y="1380491"/>
            <a:ext cx="10597742" cy="1102995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</a:rPr>
              <a:t>This technology has many potentials from enhancing Virtual reality experience to improving human computer interactions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9234" y="2778035"/>
            <a:ext cx="9474336" cy="3878445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 err="1" smtClean="0">
                <a:solidFill>
                  <a:schemeClr val="accent2"/>
                </a:solidFill>
              </a:rPr>
              <a:t>Github</a:t>
            </a:r>
            <a:r>
              <a:rPr lang="en-US" sz="3200" b="1" dirty="0" smtClean="0">
                <a:solidFill>
                  <a:schemeClr val="accent2"/>
                </a:solidFill>
              </a:rPr>
              <a:t>: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2"/>
                </a:solidFill>
              </a:rPr>
              <a:t>https://github.com/uzilon/ComputerVision1</a:t>
            </a:r>
            <a:endParaRPr lang="en-US" sz="3200" b="1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9788" y="606426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CONCLUSION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63751" y="3923234"/>
            <a:ext cx="2709934" cy="27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169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Poppins</vt:lpstr>
      <vt:lpstr>Poppins SemiBold</vt:lpstr>
      <vt:lpstr>Office Theme</vt:lpstr>
      <vt:lpstr>Hand and Pose Detection</vt:lpstr>
      <vt:lpstr>Introduction</vt:lpstr>
      <vt:lpstr>Computer Vision</vt:lpstr>
      <vt:lpstr>Project Overview</vt:lpstr>
      <vt:lpstr>PowerPoint Presentation</vt:lpstr>
      <vt:lpstr>PowerPoint Presentation</vt:lpstr>
      <vt:lpstr>PowerPoint Presentation</vt:lpstr>
      <vt:lpstr>PowerPoint Presentation</vt:lpstr>
      <vt:lpstr>CONCLUSION</vt:lpstr>
      <vt:lpstr>Thanks!!!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Sunday John Usara</dc:creator>
  <cp:lastModifiedBy>BUYPC COMPUTERS</cp:lastModifiedBy>
  <cp:revision>34</cp:revision>
  <dcterms:created xsi:type="dcterms:W3CDTF">2024-01-31T14:09:08Z</dcterms:created>
  <dcterms:modified xsi:type="dcterms:W3CDTF">2024-02-22T19:02:07Z</dcterms:modified>
</cp:coreProperties>
</file>